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894E-8202-4750-BA53-1E68B6664318}" type="datetimeFigureOut">
              <a:rPr lang="zh-TW" altLang="en-US" smtClean="0"/>
              <a:t>2010/9/10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DFB-B346-4457-BFF9-21A15BB79F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894E-8202-4750-BA53-1E68B6664318}" type="datetimeFigureOut">
              <a:rPr lang="zh-TW" altLang="en-US" smtClean="0"/>
              <a:t>2010/9/10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DFB-B346-4457-BFF9-21A15BB79F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894E-8202-4750-BA53-1E68B6664318}" type="datetimeFigureOut">
              <a:rPr lang="zh-TW" altLang="en-US" smtClean="0"/>
              <a:t>2010/9/10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DFB-B346-4457-BFF9-21A15BB79F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894E-8202-4750-BA53-1E68B6664318}" type="datetimeFigureOut">
              <a:rPr lang="zh-TW" altLang="en-US" smtClean="0"/>
              <a:t>2010/9/10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DFB-B346-4457-BFF9-21A15BB79F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894E-8202-4750-BA53-1E68B6664318}" type="datetimeFigureOut">
              <a:rPr lang="zh-TW" altLang="en-US" smtClean="0"/>
              <a:t>2010/9/10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DFB-B346-4457-BFF9-21A15BB79F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894E-8202-4750-BA53-1E68B6664318}" type="datetimeFigureOut">
              <a:rPr lang="zh-TW" altLang="en-US" smtClean="0"/>
              <a:t>2010/9/10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DFB-B346-4457-BFF9-21A15BB79F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894E-8202-4750-BA53-1E68B6664318}" type="datetimeFigureOut">
              <a:rPr lang="zh-TW" altLang="en-US" smtClean="0"/>
              <a:t>2010/9/10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DFB-B346-4457-BFF9-21A15BB79F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894E-8202-4750-BA53-1E68B6664318}" type="datetimeFigureOut">
              <a:rPr lang="zh-TW" altLang="en-US" smtClean="0"/>
              <a:t>2010/9/10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DFB-B346-4457-BFF9-21A15BB79F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894E-8202-4750-BA53-1E68B6664318}" type="datetimeFigureOut">
              <a:rPr lang="zh-TW" altLang="en-US" smtClean="0"/>
              <a:t>2010/9/10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DFB-B346-4457-BFF9-21A15BB79F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894E-8202-4750-BA53-1E68B6664318}" type="datetimeFigureOut">
              <a:rPr lang="zh-TW" altLang="en-US" smtClean="0"/>
              <a:t>2010/9/10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DFB-B346-4457-BFF9-21A15BB79F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894E-8202-4750-BA53-1E68B6664318}" type="datetimeFigureOut">
              <a:rPr lang="zh-TW" altLang="en-US" smtClean="0"/>
              <a:t>2010/9/10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4DFB-B346-4457-BFF9-21A15BB79F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4894E-8202-4750-BA53-1E68B6664318}" type="datetimeFigureOut">
              <a:rPr lang="zh-TW" altLang="en-US" smtClean="0"/>
              <a:t>2010/9/10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4DFB-B346-4457-BFF9-21A15BB79FC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waterfall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6486611" cy="432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desert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292924" cy="46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Canyon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474296" cy="462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meadow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525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 lion, fur seal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772816"/>
            <a:ext cx="316353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1484784"/>
            <a:ext cx="362137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861048"/>
            <a:ext cx="414180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Seal, otter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809097" cy="251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80928"/>
            <a:ext cx="4048844" cy="366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12</Words>
  <Application>Microsoft Office PowerPoint</Application>
  <PresentationFormat>如螢幕大小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waterfall</vt:lpstr>
      <vt:lpstr>desert</vt:lpstr>
      <vt:lpstr>Canyon</vt:lpstr>
      <vt:lpstr>meadow</vt:lpstr>
      <vt:lpstr>Sea lion, fur seal</vt:lpstr>
      <vt:lpstr>Seal, otter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waterfall</dc:title>
  <dc:creator>YUME</dc:creator>
  <cp:lastModifiedBy>YUME</cp:lastModifiedBy>
  <cp:revision>1</cp:revision>
  <dcterms:created xsi:type="dcterms:W3CDTF">2010-09-10T01:53:24Z</dcterms:created>
  <dcterms:modified xsi:type="dcterms:W3CDTF">2010-09-10T08:09:01Z</dcterms:modified>
</cp:coreProperties>
</file>