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4F07-17A6-488A-8496-5B3B6A039A0B}" type="datetimeFigureOut">
              <a:rPr lang="zh-TW" altLang="en-US" smtClean="0"/>
              <a:pPr/>
              <a:t>2010/11/5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F8D0-63D3-41D5-9E86-2BD483E1BF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4F07-17A6-488A-8496-5B3B6A039A0B}" type="datetimeFigureOut">
              <a:rPr lang="zh-TW" altLang="en-US" smtClean="0"/>
              <a:pPr/>
              <a:t>2010/11/5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F8D0-63D3-41D5-9E86-2BD483E1BF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4F07-17A6-488A-8496-5B3B6A039A0B}" type="datetimeFigureOut">
              <a:rPr lang="zh-TW" altLang="en-US" smtClean="0"/>
              <a:pPr/>
              <a:t>2010/11/5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F8D0-63D3-41D5-9E86-2BD483E1BF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4F07-17A6-488A-8496-5B3B6A039A0B}" type="datetimeFigureOut">
              <a:rPr lang="zh-TW" altLang="en-US" smtClean="0"/>
              <a:pPr/>
              <a:t>2010/11/5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F8D0-63D3-41D5-9E86-2BD483E1BF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4F07-17A6-488A-8496-5B3B6A039A0B}" type="datetimeFigureOut">
              <a:rPr lang="zh-TW" altLang="en-US" smtClean="0"/>
              <a:pPr/>
              <a:t>2010/11/5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F8D0-63D3-41D5-9E86-2BD483E1BF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4F07-17A6-488A-8496-5B3B6A039A0B}" type="datetimeFigureOut">
              <a:rPr lang="zh-TW" altLang="en-US" smtClean="0"/>
              <a:pPr/>
              <a:t>2010/11/5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F8D0-63D3-41D5-9E86-2BD483E1BF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4F07-17A6-488A-8496-5B3B6A039A0B}" type="datetimeFigureOut">
              <a:rPr lang="zh-TW" altLang="en-US" smtClean="0"/>
              <a:pPr/>
              <a:t>2010/11/5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F8D0-63D3-41D5-9E86-2BD483E1BF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4F07-17A6-488A-8496-5B3B6A039A0B}" type="datetimeFigureOut">
              <a:rPr lang="zh-TW" altLang="en-US" smtClean="0"/>
              <a:pPr/>
              <a:t>2010/11/5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F8D0-63D3-41D5-9E86-2BD483E1BF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4F07-17A6-488A-8496-5B3B6A039A0B}" type="datetimeFigureOut">
              <a:rPr lang="zh-TW" altLang="en-US" smtClean="0"/>
              <a:pPr/>
              <a:t>2010/11/5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F8D0-63D3-41D5-9E86-2BD483E1BF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4F07-17A6-488A-8496-5B3B6A039A0B}" type="datetimeFigureOut">
              <a:rPr lang="zh-TW" altLang="en-US" smtClean="0"/>
              <a:pPr/>
              <a:t>2010/11/5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F8D0-63D3-41D5-9E86-2BD483E1BF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4F07-17A6-488A-8496-5B3B6A039A0B}" type="datetimeFigureOut">
              <a:rPr lang="zh-TW" altLang="en-US" smtClean="0"/>
              <a:pPr/>
              <a:t>2010/11/5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F8D0-63D3-41D5-9E86-2BD483E1BF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74F07-17A6-488A-8496-5B3B6A039A0B}" type="datetimeFigureOut">
              <a:rPr lang="zh-TW" altLang="en-US" smtClean="0"/>
              <a:pPr/>
              <a:t>2010/11/5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7F8D0-63D3-41D5-9E86-2BD483E1BF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搭</a:t>
            </a:r>
            <a:endParaRPr lang="zh-TW" altLang="en-US" dirty="0"/>
          </a:p>
        </p:txBody>
      </p:sp>
      <p:pic>
        <p:nvPicPr>
          <p:cNvPr id="6" name="圖片 5" descr="800px-Buran_on_An-225_(Le_Bourget_1989)_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340768"/>
            <a:ext cx="6626341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</a:t>
            </a:r>
            <a:endParaRPr lang="zh-TW" altLang="en-US" dirty="0"/>
          </a:p>
        </p:txBody>
      </p:sp>
      <p:pic>
        <p:nvPicPr>
          <p:cNvPr id="3" name="圖片 2" descr="800px-011cm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3388" y="1628800"/>
            <a:ext cx="6336704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</a:t>
            </a:r>
            <a:endParaRPr lang="zh-TW" altLang="en-US" dirty="0"/>
          </a:p>
        </p:txBody>
      </p:sp>
      <p:pic>
        <p:nvPicPr>
          <p:cNvPr id="3" name="圖片 2" descr="800px-HK_Wan_Chai_Grand_Hyatt_Hong_Kong_black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9171" y="1772816"/>
            <a:ext cx="6240693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騎</a:t>
            </a:r>
            <a:endParaRPr lang="zh-TW" altLang="en-US" dirty="0"/>
          </a:p>
        </p:txBody>
      </p:sp>
      <p:pic>
        <p:nvPicPr>
          <p:cNvPr id="3" name="圖片 2" descr="800px-PerthVes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484784"/>
            <a:ext cx="6061387" cy="45460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</a:t>
            </a:r>
            <a:endParaRPr lang="zh-TW" altLang="en-US" dirty="0"/>
          </a:p>
        </p:txBody>
      </p:sp>
      <p:pic>
        <p:nvPicPr>
          <p:cNvPr id="3" name="圖片 2" descr="800px-011cm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484784"/>
            <a:ext cx="6064448" cy="4548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搭</a:t>
            </a:r>
            <a:endParaRPr lang="zh-TW" altLang="en-US" dirty="0"/>
          </a:p>
        </p:txBody>
      </p:sp>
      <p:pic>
        <p:nvPicPr>
          <p:cNvPr id="3" name="圖片 2" descr="800px-Amerigo_vespucci_1976_nyc_aufgetake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9744" y="1412776"/>
            <a:ext cx="7012020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搭</a:t>
            </a:r>
            <a:endParaRPr lang="zh-TW" altLang="en-US" dirty="0"/>
          </a:p>
        </p:txBody>
      </p:sp>
      <p:pic>
        <p:nvPicPr>
          <p:cNvPr id="3" name="圖片 2" descr="800px-ICE3-Einfahrt-Dortm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7189" y="1916832"/>
            <a:ext cx="5856651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騎</a:t>
            </a:r>
            <a:endParaRPr lang="zh-TW" altLang="en-US" dirty="0"/>
          </a:p>
        </p:txBody>
      </p:sp>
      <p:pic>
        <p:nvPicPr>
          <p:cNvPr id="3" name="圖片 2" descr="800px-Gabor_Talmacsi-Aprill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484784"/>
            <a:ext cx="7020272" cy="4659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騎</a:t>
            </a:r>
            <a:endParaRPr lang="zh-TW" altLang="en-US" dirty="0"/>
          </a:p>
        </p:txBody>
      </p:sp>
      <p:pic>
        <p:nvPicPr>
          <p:cNvPr id="3" name="圖片 2" descr="422px-Draisine18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196751"/>
            <a:ext cx="3673569" cy="5223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搭</a:t>
            </a:r>
            <a:endParaRPr lang="zh-TW" altLang="en-US" dirty="0"/>
          </a:p>
        </p:txBody>
      </p:sp>
      <p:pic>
        <p:nvPicPr>
          <p:cNvPr id="3" name="圖片 2" descr="800px-Volvo_Super_Olympian_12m_NWFB_50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700808"/>
            <a:ext cx="6330280" cy="4747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</a:t>
            </a:r>
            <a:endParaRPr lang="zh-TW" altLang="en-US" dirty="0"/>
          </a:p>
        </p:txBody>
      </p:sp>
      <p:pic>
        <p:nvPicPr>
          <p:cNvPr id="3" name="圖片 2" descr="魚雷轟炸機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013" y="1196752"/>
            <a:ext cx="6492525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搭</a:t>
            </a:r>
            <a:endParaRPr lang="zh-TW" altLang="en-US" dirty="0"/>
          </a:p>
        </p:txBody>
      </p:sp>
      <p:pic>
        <p:nvPicPr>
          <p:cNvPr id="3" name="圖片 2" descr="800px-Overrun_of_MRT_Jhongshan_Jr_Hi_Sch_S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8171" y="1556792"/>
            <a:ext cx="6240693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12</Words>
  <Application>Microsoft Office PowerPoint</Application>
  <PresentationFormat>如螢幕大小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搭</vt:lpstr>
      <vt:lpstr>開</vt:lpstr>
      <vt:lpstr>搭</vt:lpstr>
      <vt:lpstr>搭</vt:lpstr>
      <vt:lpstr>騎</vt:lpstr>
      <vt:lpstr>騎</vt:lpstr>
      <vt:lpstr>搭</vt:lpstr>
      <vt:lpstr>開</vt:lpstr>
      <vt:lpstr>搭</vt:lpstr>
      <vt:lpstr>開</vt:lpstr>
      <vt:lpstr>開</vt:lpstr>
      <vt:lpstr>騎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搭</dc:title>
  <dc:creator>YUME</dc:creator>
  <cp:lastModifiedBy>YUME</cp:lastModifiedBy>
  <cp:revision>2</cp:revision>
  <dcterms:created xsi:type="dcterms:W3CDTF">2010-11-05T01:55:37Z</dcterms:created>
  <dcterms:modified xsi:type="dcterms:W3CDTF">2010-11-05T07:13:01Z</dcterms:modified>
</cp:coreProperties>
</file>